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D3B63-3E22-47E2-901B-2C4AD30ADAFF}" v="101" dt="2019-12-07T06:40:15.754"/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372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28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BAA9BA-6CDF-448E-804E-6608D09FE14F}"/>
              </a:ext>
            </a:extLst>
          </p:cNvPr>
          <p:cNvSpPr/>
          <p:nvPr/>
        </p:nvSpPr>
        <p:spPr>
          <a:xfrm>
            <a:off x="2509534" y="2347912"/>
            <a:ext cx="1397000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63" y="2454276"/>
            <a:ext cx="222614" cy="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8908A-F0F0-4F2D-A449-6AF79908D838}"/>
              </a:ext>
            </a:extLst>
          </p:cNvPr>
          <p:cNvSpPr txBox="1"/>
          <p:nvPr/>
        </p:nvSpPr>
        <p:spPr>
          <a:xfrm>
            <a:off x="2533651" y="2387174"/>
            <a:ext cx="12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문화</a:t>
            </a:r>
            <a:r>
              <a:rPr lang="en-US" altLang="ko-KR" sz="1200" dirty="0"/>
              <a:t>,</a:t>
            </a:r>
            <a:r>
              <a:rPr lang="ko-KR" altLang="en-US" sz="1200" dirty="0"/>
              <a:t>공연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B743C-9789-4B88-BEB0-BB49BFDFDB83}"/>
              </a:ext>
            </a:extLst>
          </p:cNvPr>
          <p:cNvSpPr txBox="1"/>
          <p:nvPr/>
        </p:nvSpPr>
        <p:spPr>
          <a:xfrm>
            <a:off x="2853680" y="3920494"/>
            <a:ext cx="1285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던파페스티벌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6768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상황에서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여행 스타일에 맞게 여행 게시물을 추천해 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 관광공사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94582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우선적으로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22027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89344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18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2495</Words>
  <Application>Microsoft Office PowerPoint</Application>
  <PresentationFormat>화면 슬라이드 쇼(4:3)</PresentationFormat>
  <Paragraphs>352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Wingdings</vt:lpstr>
      <vt:lpstr>Calibri Light</vt:lpstr>
      <vt:lpstr>Calibri</vt:lpstr>
      <vt:lpstr>Arial</vt:lpstr>
      <vt:lpstr>나눔바른고딕</vt:lpstr>
      <vt:lpstr>맑은 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기능, 카테고리명, 타이틀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48</cp:revision>
  <dcterms:created xsi:type="dcterms:W3CDTF">2019-11-27T03:47:41Z</dcterms:created>
  <dcterms:modified xsi:type="dcterms:W3CDTF">2019-12-08T12:57:35Z</dcterms:modified>
</cp:coreProperties>
</file>